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A2BDA-C817-40DF-82EC-1C09CA1646F9}" type="datetimeFigureOut">
              <a:rPr lang="es-AR" smtClean="0"/>
              <a:t>28/6/2022</a:t>
            </a:fld>
            <a:endParaRPr lang="es-AR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6EDB-5568-40C3-875A-89F211D71DA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6473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77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51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0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1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3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9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6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2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8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9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0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57542-4710-454E-84AB-F1A3365BBF6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B7C42-7EBA-4444-A99C-F828C1D020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6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49" y="320350"/>
            <a:ext cx="5539274" cy="5539274"/>
          </a:xfrm>
          <a:prstGeom prst="rect">
            <a:avLst/>
          </a:prstGeom>
        </p:spPr>
      </p:pic>
      <p:pic>
        <p:nvPicPr>
          <p:cNvPr id="1026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98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Computing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55496" y="1980971"/>
            <a:ext cx="5881008" cy="2245796"/>
          </a:xfrm>
          <a:solidFill>
            <a:schemeClr val="dk1"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 </a:t>
            </a: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remoto a 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software.</a:t>
            </a:r>
          </a:p>
          <a:p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lmacenamiento </a:t>
            </a: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archivos.</a:t>
            </a:r>
          </a:p>
          <a:p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rocesamiento </a:t>
            </a: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datos.</a:t>
            </a:r>
          </a:p>
          <a:p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Computo bajo demanda.</a:t>
            </a:r>
          </a:p>
          <a:p>
            <a:pPr marL="0" indent="0">
              <a:buNone/>
            </a:pPr>
            <a:endParaRPr lang="es-MX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6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</a:t>
            </a: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computación en la nube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lh4.googleusercontent.com/EPqOGZ0F_-B94ktPBNzQLRZ24GkChW_2HbKE2PRV3otDVVRe7ERqT_7xwBaXe5spk60HW1ncdEQrpR8eEYXrPxT9Y7mmL4qdzUbYsbzjZBsOIGNb3CTYxv3-ok3fdQ8ATYm6nmRbf334GJ6wC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61" y="1690688"/>
            <a:ext cx="9362942" cy="459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de la computación en la nube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81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Marco de buena arquitectura en AWS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 descr="Transformando la carga de trabajo de un cliente utilizando el  Well-Architected Framework Review | Blog de Amazon Web Services (AW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9574"/>
            <a:ext cx="10515600" cy="423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838200" y="378764"/>
            <a:ext cx="10515600" cy="132556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Marco de buena arquitectura en AWS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949"/>
          </a:xfrm>
          <a:solidFill>
            <a:schemeClr val="dk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cinco pilares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771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670249" y="323396"/>
            <a:ext cx="10515600" cy="2559763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0249" y="323396"/>
            <a:ext cx="10515600" cy="255976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Excelencia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operativa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Mejorar continua.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Mejores procedimientos.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Obtener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información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ctr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como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código, Observabilidad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70249" y="3601552"/>
            <a:ext cx="10515600" cy="2472677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Seguridad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responsable por la seguridad de la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nube.</a:t>
            </a: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responsable de la seguridad en la nube es el usuario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ctr"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Access Management (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IAM), Seguridad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red, Cifrado</a:t>
            </a:r>
            <a:b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70249" y="3601552"/>
            <a:ext cx="10515600" cy="2472677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Seguridad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responsable por la seguridad de la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nube.</a:t>
            </a: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responsable de la seguridad en la nube es el usuario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ctr"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Access Management (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IAM), Seguridad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red, Cifrado</a:t>
            </a:r>
            <a:b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/>
          <p:cNvSpPr txBox="1">
            <a:spLocks/>
          </p:cNvSpPr>
          <p:nvPr/>
        </p:nvSpPr>
        <p:spPr>
          <a:xfrm>
            <a:off x="670249" y="4313789"/>
            <a:ext cx="10515600" cy="1707566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MX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70249" y="2444556"/>
            <a:ext cx="10515600" cy="170756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MX" dirty="0" smtClean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70249" y="384014"/>
            <a:ext cx="10515600" cy="19393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70249" y="384014"/>
            <a:ext cx="10515600" cy="193930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Fiabilidad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Resistentes a las </a:t>
            </a:r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interrupciones.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Diseñe los servicios con fiabilidad.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Regiones, Zonas de disponibilidad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70249" y="2444557"/>
            <a:ext cx="10515600" cy="1707566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Eficacia del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rendimiento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Ejecutar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servicios de manera eficiente y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escalable</a:t>
            </a:r>
          </a:p>
          <a:p>
            <a:pPr marL="0" indent="0" algn="ctr"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AutoScaling, LoadBalancer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70249" y="4313789"/>
            <a:ext cx="10515600" cy="1707566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Optimización de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costos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Minimizan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costos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ctr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spot instance,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Reserved Instances</a:t>
            </a:r>
          </a:p>
          <a:p>
            <a:pPr marL="0" indent="0" algn="ctr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,Lambda</a:t>
            </a:r>
            <a:endParaRPr lang="es-MX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2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Regiones y zonas de disponibilidad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https://lh3.googleusercontent.com/wD453p9wzjKV65KbeUJxN-gGlf3SiR-wrPCC7Me6V8um6H235SFMEaJD3JEaPblUiCs3YX1FL-i0_ppMzp3yWYykpyQc4RZEcWgxgrDXv6IxNmmwIcsa_qnr2UvLrTRySptI_6WKP56WKRr5P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17" y="1895962"/>
            <a:ext cx="8769124" cy="474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0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2"/>
          <p:cNvSpPr txBox="1">
            <a:spLocks/>
          </p:cNvSpPr>
          <p:nvPr/>
        </p:nvSpPr>
        <p:spPr>
          <a:xfrm>
            <a:off x="670249" y="384014"/>
            <a:ext cx="10515600" cy="193930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Regiones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Ubicación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física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donde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agrupamos los centros de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región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varias zonas de disponibilidad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70249" y="384014"/>
            <a:ext cx="10515600" cy="193930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Regiones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Ubicación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física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donde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agrupamos los centros de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región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varias zonas de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disponibilidad.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70249" y="2430528"/>
            <a:ext cx="10515600" cy="193930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Zonas de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disponibilidad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 o más centros de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Están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interconectadas con redes de alto ancho de banda y baja latencia.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70249" y="2430528"/>
            <a:ext cx="10515600" cy="193930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Zonas de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disponibilidad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uno o más centros de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datos.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Están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interconectadas con redes de alto ancho de banda y baja latencia.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70249" y="4477042"/>
            <a:ext cx="10515600" cy="193930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Centros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datos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diseñados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brindar servicios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latencias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más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bajas.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CloudFront utiliza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ubicaciones de borde para almacenar en caché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copias.</a:t>
            </a:r>
            <a:r>
              <a:rPr lang="es-MX" dirty="0" smtClean="0"/>
              <a:t/>
            </a:r>
            <a:br>
              <a:rPr lang="es-MX" dirty="0" smtClean="0"/>
            </a:br>
            <a:endParaRPr lang="en-US" b="1" dirty="0" smtClean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70249" y="4477042"/>
            <a:ext cx="10515600" cy="1939308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Centros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datos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diseñados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brindar servicios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 latencias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más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bajas.</a:t>
            </a:r>
          </a:p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CloudFront utiliza 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ubicaciones de borde para almacenar en caché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copias.</a:t>
            </a:r>
            <a:r>
              <a:rPr lang="es-MX" dirty="0" smtClean="0"/>
              <a:t/>
            </a:r>
            <a:br>
              <a:rPr lang="es-MX" dirty="0" smtClean="0"/>
            </a:b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4914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6752</TotalTime>
  <Words>325</Words>
  <Application>Microsoft Office PowerPoint</Application>
  <PresentationFormat>Panorámica</PresentationFormat>
  <Paragraphs>53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Cloud Computing</vt:lpstr>
      <vt:lpstr>Modelos de la computación en la nube</vt:lpstr>
      <vt:lpstr>Marco de buena arquitectura en AWS</vt:lpstr>
      <vt:lpstr>Presentación de PowerPoint</vt:lpstr>
      <vt:lpstr>Presentación de PowerPoint</vt:lpstr>
      <vt:lpstr>Regiones y zonas de disponibilidad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Incluit</dc:creator>
  <cp:lastModifiedBy>Incluit</cp:lastModifiedBy>
  <cp:revision>19</cp:revision>
  <dcterms:created xsi:type="dcterms:W3CDTF">2022-06-06T23:22:34Z</dcterms:created>
  <dcterms:modified xsi:type="dcterms:W3CDTF">2022-06-29T00:00:18Z</dcterms:modified>
</cp:coreProperties>
</file>